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"/>
  </p:notesMasterIdLst>
  <p:sldIdLst>
    <p:sldId id="256" r:id="rId2"/>
    <p:sldId id="257" r:id="rId3"/>
    <p:sldId id="258" r:id="rId4"/>
    <p:sldId id="262" r:id="rId5"/>
    <p:sldId id="263" r:id="rId6"/>
    <p:sldId id="259" r:id="rId7"/>
    <p:sldId id="260" r:id="rId8"/>
    <p:sldId id="289" r:id="rId9"/>
    <p:sldId id="288" r:id="rId10"/>
    <p:sldId id="290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5000" autoAdjust="0"/>
  </p:normalViewPr>
  <p:slideViewPr>
    <p:cSldViewPr>
      <p:cViewPr varScale="1">
        <p:scale>
          <a:sx n="78" d="100"/>
          <a:sy n="78" d="100"/>
        </p:scale>
        <p:origin x="917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5C3DBD-ACA6-4B06-B4D0-8F1ED4854A3C}" type="datetimeFigureOut">
              <a:rPr lang="en-IN" smtClean="0"/>
              <a:t>08-11-2020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F7721-2066-4A0E-A31B-3694A645B21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9889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3B637-C413-413E-93AC-9ADE7DBA21DB}" type="datetimeFigureOut">
              <a:rPr lang="en-IN" smtClean="0"/>
              <a:t>08-11-2020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5AD5C-305B-4E74-913F-FDB23F679AA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0575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3B637-C413-413E-93AC-9ADE7DBA21DB}" type="datetimeFigureOut">
              <a:rPr lang="en-IN" smtClean="0"/>
              <a:t>08-11-2020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5AD5C-305B-4E74-913F-FDB23F679AA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9417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3B637-C413-413E-93AC-9ADE7DBA21DB}" type="datetimeFigureOut">
              <a:rPr lang="en-IN" smtClean="0"/>
              <a:t>08-11-2020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5AD5C-305B-4E74-913F-FDB23F679AA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67060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3B637-C413-413E-93AC-9ADE7DBA21DB}" type="datetimeFigureOut">
              <a:rPr lang="en-IN" smtClean="0"/>
              <a:t>08-11-2020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5AD5C-305B-4E74-913F-FDB23F679AAF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818770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3B637-C413-413E-93AC-9ADE7DBA21DB}" type="datetimeFigureOut">
              <a:rPr lang="en-IN" smtClean="0"/>
              <a:t>08-11-2020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5AD5C-305B-4E74-913F-FDB23F679AA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63339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3B637-C413-413E-93AC-9ADE7DBA21DB}" type="datetimeFigureOut">
              <a:rPr lang="en-IN" smtClean="0"/>
              <a:t>08-11-2020</a:t>
            </a:fld>
            <a:endParaRPr lang="en-IN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5AD5C-305B-4E74-913F-FDB23F679AA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020595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3B637-C413-413E-93AC-9ADE7DBA21DB}" type="datetimeFigureOut">
              <a:rPr lang="en-IN" smtClean="0"/>
              <a:t>08-11-2020</a:t>
            </a:fld>
            <a:endParaRPr lang="en-IN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5AD5C-305B-4E74-913F-FDB23F679AA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5216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3B637-C413-413E-93AC-9ADE7DBA21DB}" type="datetimeFigureOut">
              <a:rPr lang="en-IN" smtClean="0"/>
              <a:t>08-11-2020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5AD5C-305B-4E74-913F-FDB23F679AA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26710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3B637-C413-413E-93AC-9ADE7DBA21DB}" type="datetimeFigureOut">
              <a:rPr lang="en-IN" smtClean="0"/>
              <a:t>08-11-2020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5AD5C-305B-4E74-913F-FDB23F679AA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1841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3B637-C413-413E-93AC-9ADE7DBA21DB}" type="datetimeFigureOut">
              <a:rPr lang="en-IN" smtClean="0"/>
              <a:t>08-11-2020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5AD5C-305B-4E74-913F-FDB23F679AA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81163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3B637-C413-413E-93AC-9ADE7DBA21DB}" type="datetimeFigureOut">
              <a:rPr lang="en-IN" smtClean="0"/>
              <a:t>08-11-2020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5AD5C-305B-4E74-913F-FDB23F679AA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061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3B637-C413-413E-93AC-9ADE7DBA21DB}" type="datetimeFigureOut">
              <a:rPr lang="en-IN" smtClean="0"/>
              <a:t>08-11-2020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5AD5C-305B-4E74-913F-FDB23F679AA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753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3B637-C413-413E-93AC-9ADE7DBA21DB}" type="datetimeFigureOut">
              <a:rPr lang="en-IN" smtClean="0"/>
              <a:t>08-11-2020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5AD5C-305B-4E74-913F-FDB23F679AA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1788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3B637-C413-413E-93AC-9ADE7DBA21DB}" type="datetimeFigureOut">
              <a:rPr lang="en-IN" smtClean="0"/>
              <a:t>08-11-2020</a:t>
            </a:fld>
            <a:endParaRPr lang="en-IN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5AD5C-305B-4E74-913F-FDB23F679AA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3120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3B637-C413-413E-93AC-9ADE7DBA21DB}" type="datetimeFigureOut">
              <a:rPr lang="en-IN" smtClean="0"/>
              <a:t>08-11-2020</a:t>
            </a:fld>
            <a:endParaRPr lang="en-IN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5AD5C-305B-4E74-913F-FDB23F679AA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2275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3B637-C413-413E-93AC-9ADE7DBA21DB}" type="datetimeFigureOut">
              <a:rPr lang="en-IN" smtClean="0"/>
              <a:t>08-11-2020</a:t>
            </a:fld>
            <a:endParaRPr lang="en-IN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5AD5C-305B-4E74-913F-FDB23F679AA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137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3B637-C413-413E-93AC-9ADE7DBA21DB}" type="datetimeFigureOut">
              <a:rPr lang="en-IN" smtClean="0"/>
              <a:t>08-11-2020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5AD5C-305B-4E74-913F-FDB23F679AA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3436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E43B637-C413-413E-93AC-9ADE7DBA21DB}" type="datetimeFigureOut">
              <a:rPr lang="en-IN" smtClean="0"/>
              <a:t>08-11-2020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D5AD5C-305B-4E74-913F-FDB23F679AA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94083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eCTlwA3171w9yAxB0T0vVVuM-s3pMvgn/view?usp=sharing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drive/folders/1dRgtKyW00zqLK2j0f64_HGk9q1BafwGe?usp=sharin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92E1341-A52E-44EE-A502-9CD7CA019DE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625" y="297075"/>
            <a:ext cx="5814060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BCD12C-8349-459D-A92D-8D18D95C6FC9}"/>
              </a:ext>
            </a:extLst>
          </p:cNvPr>
          <p:cNvSpPr txBox="1"/>
          <p:nvPr/>
        </p:nvSpPr>
        <p:spPr>
          <a:xfrm>
            <a:off x="1835696" y="4797152"/>
            <a:ext cx="5472608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</a:rPr>
              <a:t>E-Commerce Website</a:t>
            </a:r>
          </a:p>
          <a:p>
            <a:r>
              <a:rPr lang="en-IN" b="1" dirty="0">
                <a:latin typeface="Times New Roman" panose="02020603050405020304" pitchFamily="18" charset="0"/>
              </a:rPr>
              <a:t>SUBMITTED BY :-</a:t>
            </a:r>
          </a:p>
          <a:p>
            <a:r>
              <a:rPr lang="en-IN" b="1" dirty="0">
                <a:latin typeface="Times New Roman" panose="02020603050405020304" pitchFamily="18" charset="0"/>
              </a:rPr>
              <a:t>Name :- Jada Sujan Kumar</a:t>
            </a:r>
          </a:p>
          <a:p>
            <a:r>
              <a:rPr lang="en-IN" b="1" dirty="0">
                <a:latin typeface="Times New Roman" panose="02020603050405020304" pitchFamily="18" charset="0"/>
              </a:rPr>
              <a:t>Registration Number :- 11808434</a:t>
            </a:r>
          </a:p>
          <a:p>
            <a:r>
              <a:rPr lang="en-IN" b="1" dirty="0">
                <a:latin typeface="Times New Roman" panose="02020603050405020304" pitchFamily="18" charset="0"/>
              </a:rPr>
              <a:t>Section :- RK18XC</a:t>
            </a:r>
          </a:p>
          <a:p>
            <a:r>
              <a:rPr lang="en-IN" b="1" dirty="0">
                <a:latin typeface="Times New Roman" panose="02020603050405020304" pitchFamily="18" charset="0"/>
              </a:rPr>
              <a:t>Submitted to </a:t>
            </a:r>
            <a:r>
              <a:rPr lang="en-IN" b="1" dirty="0" err="1">
                <a:latin typeface="Times New Roman" panose="02020603050405020304" pitchFamily="18" charset="0"/>
              </a:rPr>
              <a:t>Ruchita</a:t>
            </a:r>
            <a:r>
              <a:rPr lang="en-IN" b="1" dirty="0">
                <a:latin typeface="Times New Roman" panose="02020603050405020304" pitchFamily="18" charset="0"/>
              </a:rPr>
              <a:t> Duggal mam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4593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D1AE53-4A5E-4C32-A3E3-9EF316548A6F}"/>
              </a:ext>
            </a:extLst>
          </p:cNvPr>
          <p:cNvSpPr txBox="1"/>
          <p:nvPr/>
        </p:nvSpPr>
        <p:spPr>
          <a:xfrm>
            <a:off x="1115616" y="2780928"/>
            <a:ext cx="74888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           THANK YOU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2690272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6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Introduction.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Introduction to my project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Languages used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Screen Recording of the project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Video on the whole project</a:t>
            </a:r>
          </a:p>
        </p:txBody>
      </p:sp>
    </p:spTree>
    <p:extLst>
      <p:ext uri="{BB962C8B-B14F-4D97-AF65-F5344CB8AC3E}">
        <p14:creationId xmlns:p14="http://schemas.microsoft.com/office/powerpoint/2010/main" val="2753156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38138"/>
          </a:xfrm>
        </p:spPr>
        <p:txBody>
          <a:bodyPr>
            <a:normAutofit/>
          </a:bodyPr>
          <a:lstStyle/>
          <a:p>
            <a:r>
              <a:rPr lang="en-IN" sz="4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Introduction :-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GB" sz="2600" dirty="0">
                <a:latin typeface="Times New Roman" pitchFamily="18" charset="0"/>
                <a:cs typeface="Times New Roman" pitchFamily="18" charset="0"/>
              </a:rPr>
              <a:t>Many People uses the Ecommerce Website like </a:t>
            </a:r>
            <a:r>
              <a:rPr lang="en-GB" sz="2600" dirty="0" err="1">
                <a:latin typeface="Times New Roman" pitchFamily="18" charset="0"/>
                <a:cs typeface="Times New Roman" pitchFamily="18" charset="0"/>
              </a:rPr>
              <a:t>amazon.in,Filpkart,Myntra</a:t>
            </a:r>
            <a:r>
              <a:rPr lang="en-GB" sz="2600" dirty="0">
                <a:latin typeface="Times New Roman" pitchFamily="18" charset="0"/>
                <a:cs typeface="Times New Roman" pitchFamily="18" charset="0"/>
              </a:rPr>
              <a:t>…etc  for shopping online.</a:t>
            </a:r>
          </a:p>
          <a:p>
            <a:pPr>
              <a:buFont typeface="Wingdings" pitchFamily="2" charset="2"/>
              <a:buChar char="Ø"/>
            </a:pPr>
            <a:r>
              <a:rPr lang="en-GB" sz="2600" dirty="0">
                <a:latin typeface="Times New Roman" pitchFamily="18" charset="0"/>
                <a:cs typeface="Times New Roman" pitchFamily="18" charset="0"/>
              </a:rPr>
              <a:t>The basic functionality of the website is to display the various items available to the customer.</a:t>
            </a:r>
          </a:p>
          <a:p>
            <a:pPr>
              <a:buFont typeface="Wingdings" pitchFamily="2" charset="2"/>
              <a:buChar char="Ø"/>
            </a:pPr>
            <a:r>
              <a:rPr lang="en-GB" sz="2600" dirty="0">
                <a:latin typeface="Times New Roman" pitchFamily="18" charset="0"/>
                <a:cs typeface="Times New Roman" pitchFamily="18" charset="0"/>
              </a:rPr>
              <a:t>If the customer likes the product he may buy the product or save it in cart or </a:t>
            </a:r>
            <a:r>
              <a:rPr lang="en-GB" sz="2600" dirty="0" err="1">
                <a:latin typeface="Times New Roman" pitchFamily="18" charset="0"/>
                <a:cs typeface="Times New Roman" pitchFamily="18" charset="0"/>
              </a:rPr>
              <a:t>wishlisht</a:t>
            </a:r>
            <a:r>
              <a:rPr lang="en-GB" sz="2600" dirty="0">
                <a:latin typeface="Times New Roman" pitchFamily="18" charset="0"/>
                <a:cs typeface="Times New Roman" pitchFamily="18" charset="0"/>
              </a:rPr>
              <a:t> to purchase later.</a:t>
            </a:r>
            <a:endParaRPr lang="en-GB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endParaRPr lang="en-GB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endParaRPr lang="en-GB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endParaRPr lang="en-GB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pPr>
              <a:buSzPct val="80000"/>
              <a:buFont typeface="Wingdings" pitchFamily="2" charset="2"/>
              <a:buChar char="Ø"/>
            </a:pPr>
            <a:endParaRPr lang="en-GB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405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7467600" cy="4464496"/>
          </a:xfrm>
        </p:spPr>
        <p:txBody>
          <a:bodyPr>
            <a:normAutofit/>
          </a:bodyPr>
          <a:lstStyle/>
          <a:p>
            <a:pPr>
              <a:buSzPct val="80000"/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think It’s a good project for any web development student as it has several functions to perform and it needs different languages to develop a website like amazon.in</a:t>
            </a:r>
          </a:p>
          <a:p>
            <a:pPr marL="0" indent="0">
              <a:buSzPct val="80000"/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SzPct val="80000"/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felt very happy that I got this project to do and I completed this project by myself and I didn’t copied anything from Internet or from my friends  </a:t>
            </a:r>
          </a:p>
          <a:p>
            <a:pPr>
              <a:buSzPct val="80000"/>
              <a:buFont typeface="Wingdings" panose="05000000000000000000" pitchFamily="2" charset="2"/>
              <a:buChar char="Ø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004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476672"/>
            <a:ext cx="7183634" cy="1392106"/>
          </a:xfrm>
        </p:spPr>
        <p:txBody>
          <a:bodyPr/>
          <a:lstStyle/>
          <a:p>
            <a:r>
              <a:rPr lang="en-IN" sz="4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Introduction to my Project</a:t>
            </a:r>
            <a:endParaRPr lang="en-IN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Since It’s a front-end </a:t>
            </a:r>
            <a:r>
              <a:rPr lang="en-IN" dirty="0" err="1"/>
              <a:t>webdevelopment</a:t>
            </a:r>
            <a:r>
              <a:rPr lang="en-IN" dirty="0"/>
              <a:t> project I mainly used HTML5,Boostrap,Css,Java Script,</a:t>
            </a:r>
          </a:p>
          <a:p>
            <a:pPr marL="0" indent="0">
              <a:buNone/>
            </a:pPr>
            <a:r>
              <a:rPr lang="en-IN" dirty="0"/>
              <a:t>     </a:t>
            </a:r>
            <a:r>
              <a:rPr lang="en-IN" dirty="0" err="1"/>
              <a:t>Jquery</a:t>
            </a:r>
            <a:r>
              <a:rPr lang="en-IN" dirty="0"/>
              <a:t> to complete this project.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I had taken mainly </a:t>
            </a:r>
            <a:r>
              <a:rPr lang="en-IN" dirty="0" err="1"/>
              <a:t>Myntra,amazon.in</a:t>
            </a:r>
            <a:r>
              <a:rPr lang="en-IN" dirty="0"/>
              <a:t> websites for my reference to develop a design and I had downloaded all my images from there only to complete my project.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I named my webpage as SK Online Shopping where SK stands for Sujan Kumar which is my name.</a:t>
            </a:r>
          </a:p>
        </p:txBody>
      </p:sp>
    </p:spTree>
    <p:extLst>
      <p:ext uri="{BB962C8B-B14F-4D97-AF65-F5344CB8AC3E}">
        <p14:creationId xmlns:p14="http://schemas.microsoft.com/office/powerpoint/2010/main" val="204142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28436" y="1340768"/>
            <a:ext cx="6711654" cy="44115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4000" dirty="0">
                <a:latin typeface="Times New Roman" pitchFamily="18" charset="0"/>
                <a:cs typeface="Times New Roman" pitchFamily="18" charset="0"/>
              </a:rPr>
              <a:t>Languages used :-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HTML5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CSS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Java Script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400" dirty="0" err="1">
                <a:latin typeface="Times New Roman" pitchFamily="18" charset="0"/>
                <a:cs typeface="Times New Roman" pitchFamily="18" charset="0"/>
              </a:rPr>
              <a:t>Boostrap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IN" sz="2400" dirty="0" err="1">
                <a:latin typeface="Times New Roman" pitchFamily="18" charset="0"/>
                <a:cs typeface="Times New Roman" pitchFamily="18" charset="0"/>
              </a:rPr>
              <a:t>Jquery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613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7778A-B5BD-49D0-BA5B-D3C622F37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76" y="764704"/>
            <a:ext cx="6784514" cy="792088"/>
          </a:xfrm>
        </p:spPr>
        <p:txBody>
          <a:bodyPr/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 Recording :-</a:t>
            </a:r>
          </a:p>
        </p:txBody>
      </p:sp>
      <p:pic>
        <p:nvPicPr>
          <p:cNvPr id="11" name="SK Online Shopping - Google Chrome 2020-11-08 08-56-31">
            <a:hlinkClick r:id="" action="ppaction://media"/>
            <a:extLst>
              <a:ext uri="{FF2B5EF4-FFF2-40B4-BE49-F238E27FC236}">
                <a16:creationId xmlns:a16="http://schemas.microsoft.com/office/drawing/2014/main" id="{96FB6735-3685-4500-8772-01E31CE1FE7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3608" y="1844824"/>
            <a:ext cx="6711950" cy="4050581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9B1635-D6F2-476B-A22B-AAC0F23EA91C}"/>
              </a:ext>
            </a:extLst>
          </p:cNvPr>
          <p:cNvSpPr txBox="1"/>
          <p:nvPr/>
        </p:nvSpPr>
        <p:spPr>
          <a:xfrm flipH="1">
            <a:off x="3275856" y="6093296"/>
            <a:ext cx="413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Home.html</a:t>
            </a:r>
          </a:p>
        </p:txBody>
      </p:sp>
    </p:spTree>
    <p:extLst>
      <p:ext uri="{BB962C8B-B14F-4D97-AF65-F5344CB8AC3E}">
        <p14:creationId xmlns:p14="http://schemas.microsoft.com/office/powerpoint/2010/main" val="5271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1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0632CD-AFA6-4D7C-A993-C80CB2191CF2}"/>
              </a:ext>
            </a:extLst>
          </p:cNvPr>
          <p:cNvSpPr txBox="1"/>
          <p:nvPr/>
        </p:nvSpPr>
        <p:spPr>
          <a:xfrm>
            <a:off x="1187624" y="800708"/>
            <a:ext cx="576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on the whole project:-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7E383B-CFC5-49AF-876A-ED3DFD2FF75E}"/>
              </a:ext>
            </a:extLst>
          </p:cNvPr>
          <p:cNvSpPr txBox="1"/>
          <p:nvPr/>
        </p:nvSpPr>
        <p:spPr>
          <a:xfrm>
            <a:off x="1220263" y="3105834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2"/>
              </a:rPr>
              <a:t>https://drive.google.com/file/d/1eCTlwA3171w9yAxB0T0vVVuM-s3pMvgn/view?usp=sharing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2F6B32-0732-4203-BEEC-BB2F4C201F4C}"/>
              </a:ext>
            </a:extLst>
          </p:cNvPr>
          <p:cNvSpPr txBox="1"/>
          <p:nvPr/>
        </p:nvSpPr>
        <p:spPr>
          <a:xfrm>
            <a:off x="1403648" y="2250202"/>
            <a:ext cx="5112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 for the video presentation:-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778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References:</a:t>
            </a:r>
            <a:endParaRPr lang="en-IN" sz="3600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B05592-11EB-4B58-89E6-3B12DC70DC7D}"/>
              </a:ext>
            </a:extLst>
          </p:cNvPr>
          <p:cNvSpPr txBox="1"/>
          <p:nvPr/>
        </p:nvSpPr>
        <p:spPr>
          <a:xfrm>
            <a:off x="827584" y="2060848"/>
            <a:ext cx="5256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Whole Project Link:-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ED7A4C-C531-4E8C-A016-AB67CE5ABEF9}"/>
              </a:ext>
            </a:extLst>
          </p:cNvPr>
          <p:cNvSpPr txBox="1"/>
          <p:nvPr/>
        </p:nvSpPr>
        <p:spPr>
          <a:xfrm>
            <a:off x="1456116" y="2967335"/>
            <a:ext cx="5112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2"/>
              </a:rPr>
              <a:t>https://drive.google.com/drive/folders/1dRgtKyW00zqLK2j0f64_HGk9q1BafwGe?usp=sharing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38107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1790</TotalTime>
  <Words>316</Words>
  <Application>Microsoft Office PowerPoint</Application>
  <PresentationFormat>On-screen Show (4:3)</PresentationFormat>
  <Paragraphs>42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Century Gothic</vt:lpstr>
      <vt:lpstr>Times New Roman</vt:lpstr>
      <vt:lpstr>Wingdings</vt:lpstr>
      <vt:lpstr>Wingdings 3</vt:lpstr>
      <vt:lpstr>Ion</vt:lpstr>
      <vt:lpstr>PowerPoint Presentation</vt:lpstr>
      <vt:lpstr>contents</vt:lpstr>
      <vt:lpstr>Introduction :-</vt:lpstr>
      <vt:lpstr>PowerPoint Presentation</vt:lpstr>
      <vt:lpstr>Introduction to my Project</vt:lpstr>
      <vt:lpstr>PowerPoint Presentation</vt:lpstr>
      <vt:lpstr>Screen Recording :-</vt:lpstr>
      <vt:lpstr>PowerPoint Presentation</vt:lpstr>
      <vt:lpstr>References: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-: Internship :-  on  Object Oriented programming using java</dc:title>
  <dc:creator>Windows User</dc:creator>
  <cp:lastModifiedBy>sujan kumar</cp:lastModifiedBy>
  <cp:revision>87</cp:revision>
  <dcterms:created xsi:type="dcterms:W3CDTF">2020-10-06T14:45:18Z</dcterms:created>
  <dcterms:modified xsi:type="dcterms:W3CDTF">2020-11-08T07:42:03Z</dcterms:modified>
</cp:coreProperties>
</file>